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187685" y="6238766"/>
            <a:ext cx="6443917" cy="155427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desea participar, envíe un correo electrónico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agem.diabetessurvey@nhs.net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 llame al 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es-ES" sz="1600" dirty="0">
                <a:solidFill>
                  <a:schemeClr val="bg1"/>
                </a:solidFill>
              </a:rPr>
              <a:t> del</a:t>
            </a: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 de enero de 2024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dirty="0">
                <a:solidFill>
                  <a:schemeClr val="bg1"/>
                </a:solidFill>
              </a:rPr>
              <a:t>La 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línea telefónica está abierta de 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8.00 a 18.00 horas, de lunes a viernes.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Deberá indicar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su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nombre completo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fecha de nacimiento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código postal</a:t>
            </a: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más información, visite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76849" y="4582011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es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se le invita, se le enviará </a:t>
            </a:r>
            <a:r>
              <a:rPr lang="es-ES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carta y recordatorios por SMS </a:t>
            </a:r>
            <a:r>
              <a:rPr lang="es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explicándole cómo participar.</a:t>
            </a:r>
          </a:p>
          <a:p>
            <a:pPr marR="144145">
              <a:spcAft>
                <a:spcPts val="1200"/>
              </a:spcAft>
              <a:defRPr/>
            </a:pPr>
            <a:r>
              <a:rPr lang="es-ES"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s-ES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encuesta es </a:t>
            </a:r>
            <a:r>
              <a:rPr kumimoji="0" lang="es-ES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voluntaria</a:t>
            </a:r>
            <a:r>
              <a:rPr kumimoji="0" lang="es-ES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 todas las respuestas son </a:t>
            </a:r>
            <a:r>
              <a:rPr kumimoji="0" lang="es-ES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confidenciales.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353882" y="331270"/>
            <a:ext cx="5824866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E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Háblenos de su experiencia viviendo con la diabetes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342188" y="3059376"/>
            <a:ext cx="370929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NHS </a:t>
            </a:r>
            <a:r>
              <a:rPr kumimoji="0" lang="es-ES" sz="1600" b="0" i="0" u="none" strike="noStrike" cap="none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kumimoji="0" lang="es-ES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está realizando una encuesta para </a:t>
            </a:r>
            <a:r>
              <a:rPr kumimoji="0" lang="es-ES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conocer la experiencia de los adultos con </a:t>
            </a: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tipo 1 y 2 diagnosticada hace al menos 12 meses.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369080" y="2313075"/>
            <a:ext cx="6232649" cy="6347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Encuesta nacional sobre la experiencia con la diabetes </a:t>
            </a:r>
            <a:r>
              <a:rPr kumimoji="0" lang="es-ES" sz="20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187685" y="7857625"/>
            <a:ext cx="5809770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400"/>
              </a:spcAft>
            </a:pPr>
            <a:r>
              <a:rPr lang="es-E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También tendrá que ponerse en contacto con nosotros si ha optado por la Exclusión nacional de datos. El Departamento de Sanidad y Asistencia Social ha confirmado que esta encuesta </a:t>
            </a:r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</a:t>
            </a:r>
            <a:r>
              <a:rPr lang="es-E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exenta. Para más información, visite </a:t>
            </a:r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encuesta será realizada </a:t>
            </a:r>
            <a:r>
              <a:rPr lang="es-E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Ipsos UK </a:t>
            </a:r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nombre de </a:t>
            </a:r>
            <a:r>
              <a:rPr lang="es-E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lang="es-ES" sz="125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England</a:t>
            </a:r>
            <a:r>
              <a:rPr lang="es-E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grupo de supervisión independiente, que incluye miembros de la ciudadanía, ha prestado su apoyo para que la información confidencial de los pacientes se utilice para identificar e invitar a las personas que viven con diabetes a participar en esta encuesta.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2707</TotalTime>
  <Words>254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Jane Stevens</cp:lastModifiedBy>
  <cp:revision>79</cp:revision>
  <cp:lastPrinted>2019-05-02T10:26:35Z</cp:lastPrinted>
  <dcterms:created xsi:type="dcterms:W3CDTF">2019-05-01T13:43:55Z</dcterms:created>
  <dcterms:modified xsi:type="dcterms:W3CDTF">2023-12-21T10:17:58Z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